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82" r:id="rId10"/>
    <p:sldId id="266" r:id="rId11"/>
    <p:sldId id="281" r:id="rId12"/>
    <p:sldId id="279" r:id="rId13"/>
    <p:sldId id="260" r:id="rId14"/>
    <p:sldId id="261" r:id="rId15"/>
    <p:sldId id="272" r:id="rId16"/>
    <p:sldId id="262" r:id="rId17"/>
    <p:sldId id="284" r:id="rId18"/>
    <p:sldId id="285" r:id="rId19"/>
    <p:sldId id="268" r:id="rId20"/>
    <p:sldId id="269" r:id="rId21"/>
    <p:sldId id="283" r:id="rId22"/>
    <p:sldId id="270" r:id="rId23"/>
    <p:sldId id="273" r:id="rId24"/>
    <p:sldId id="274" r:id="rId25"/>
    <p:sldId id="275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F1B"/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9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074" y="1544090"/>
            <a:ext cx="5889202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5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766" y="1437175"/>
            <a:ext cx="7344467" cy="52732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845" y="1463516"/>
            <a:ext cx="6505662" cy="526733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60D32-BEA5-BBE0-2114-E579CDD9280C}"/>
              </a:ext>
            </a:extLst>
          </p:cNvPr>
          <p:cNvSpPr/>
          <p:nvPr/>
        </p:nvSpPr>
        <p:spPr>
          <a:xfrm>
            <a:off x="4619625" y="3838575"/>
            <a:ext cx="1028700" cy="276225"/>
          </a:xfrm>
          <a:prstGeom prst="rect">
            <a:avLst/>
          </a:prstGeom>
          <a:noFill/>
          <a:ln>
            <a:solidFill>
              <a:srgbClr val="C39F1B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A3043E-4096-B4DC-15E8-303E2961BEE7}"/>
              </a:ext>
            </a:extLst>
          </p:cNvPr>
          <p:cNvSpPr txBox="1"/>
          <p:nvPr/>
        </p:nvSpPr>
        <p:spPr>
          <a:xfrm>
            <a:off x="-59864" y="3037591"/>
            <a:ext cx="34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Diagramme de cas d’utilisation :</a:t>
            </a:r>
          </a:p>
          <a:p>
            <a:pPr algn="ctr"/>
            <a:r>
              <a:rPr lang="fr-FR" dirty="0"/>
              <a:t>Illustration des interactions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7220C1-5E40-8018-B4C8-DD16209607E6}"/>
              </a:ext>
            </a:extLst>
          </p:cNvPr>
          <p:cNvSpPr txBox="1"/>
          <p:nvPr/>
        </p:nvSpPr>
        <p:spPr>
          <a:xfrm>
            <a:off x="42115" y="3541047"/>
            <a:ext cx="244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d’activité :</a:t>
            </a:r>
          </a:p>
          <a:p>
            <a:r>
              <a:rPr lang="fr-FR" dirty="0"/>
              <a:t>Visualisation claire d’un processus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E5E043-EE3D-5A37-9CF3-370EB148E932}"/>
              </a:ext>
            </a:extLst>
          </p:cNvPr>
          <p:cNvSpPr txBox="1"/>
          <p:nvPr/>
        </p:nvSpPr>
        <p:spPr>
          <a:xfrm>
            <a:off x="14057" y="4387074"/>
            <a:ext cx="2806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séquence :</a:t>
            </a:r>
          </a:p>
          <a:p>
            <a:r>
              <a:rPr lang="fr-FR" dirty="0"/>
              <a:t>Représentation chronologique des interactions entre objets</a:t>
            </a:r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16 -0.02315 L -0.04297 -0.02315 C -0.02409 -0.02315 0 -0.0169 0 -0.01157 L 0 -1.48148E-6 " pathEditMode="relative" rAng="0" ptsTypes="AA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1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8" grpId="0"/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12" y="1738009"/>
            <a:ext cx="10137526" cy="4519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99" y="1714512"/>
            <a:ext cx="10221751" cy="45478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Initialisation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58" y="1732449"/>
            <a:ext cx="5144786" cy="39069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1703074" y="5791200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serveur express (</a:t>
            </a:r>
            <a:r>
              <a:rPr lang="fr-FR" dirty="0" err="1"/>
              <a:t>node</a:t>
            </a:r>
            <a:r>
              <a:rPr lang="fr-FR" dirty="0"/>
              <a:t> JS)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BB839C-43B4-2471-6356-D3C59C2F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2" y="1732449"/>
            <a:ext cx="5144787" cy="3889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5A64FCC-0801-ABB2-2033-B50E957ECF81}"/>
              </a:ext>
            </a:extLst>
          </p:cNvPr>
          <p:cNvSpPr txBox="1"/>
          <p:nvPr/>
        </p:nvSpPr>
        <p:spPr>
          <a:xfrm>
            <a:off x="7506299" y="57912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base de données MySQL</a:t>
            </a:r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50F0FE-A14D-D69B-EEC4-669F9A8E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524" y="5766916"/>
            <a:ext cx="6870302" cy="8957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B9584E-80D6-7DEA-23BE-98168DA1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1" y="1540199"/>
            <a:ext cx="3992589" cy="222975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03BC8CF-9241-6450-9349-08CF25D0E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5515" y="3853924"/>
            <a:ext cx="3010319" cy="15623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3E0D714-F621-BB59-091E-FD4167674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174" y="5488052"/>
            <a:ext cx="2114305" cy="294530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9DADE0A6-C35F-E533-871C-054FF03B7E7F}"/>
              </a:ext>
            </a:extLst>
          </p:cNvPr>
          <p:cNvSpPr txBox="1">
            <a:spLocks/>
          </p:cNvSpPr>
          <p:nvPr/>
        </p:nvSpPr>
        <p:spPr>
          <a:xfrm>
            <a:off x="913795" y="47244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A9F929-4C7D-8A83-9A43-D0AEFE69C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66" y="3853924"/>
            <a:ext cx="384863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Inscription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786" y="1514269"/>
            <a:ext cx="9649779" cy="52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Connexion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1370" y="1551812"/>
            <a:ext cx="7249259" cy="5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772746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21" y="1580051"/>
            <a:ext cx="3077180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	</a:t>
            </a:r>
          </a:p>
          <a:p>
            <a:pPr>
              <a:buClr>
                <a:schemeClr val="tx1"/>
              </a:buClr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Matrice SWOT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Zoning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Mockup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24ED142-8EC4-EC70-3D80-4095C7076AF3}"/>
              </a:ext>
            </a:extLst>
          </p:cNvPr>
          <p:cNvSpPr txBox="1">
            <a:spLocks/>
          </p:cNvSpPr>
          <p:nvPr/>
        </p:nvSpPr>
        <p:spPr>
          <a:xfrm>
            <a:off x="6238271" y="1580050"/>
            <a:ext cx="3077180" cy="4448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Initialisation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 / Base de données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Inscription / Connexion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71" y="1518013"/>
            <a:ext cx="2151118" cy="49632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AA0CA2-107A-6D86-9FBB-99B3AE43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6" y="1518013"/>
            <a:ext cx="5839640" cy="4963218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E61EC37-D9F6-6C44-4356-274EB5C309F1}"/>
              </a:ext>
            </a:extLst>
          </p:cNvPr>
          <p:cNvCxnSpPr>
            <a:endCxn id="12" idx="1"/>
          </p:cNvCxnSpPr>
          <p:nvPr/>
        </p:nvCxnSpPr>
        <p:spPr>
          <a:xfrm>
            <a:off x="3619389" y="3990975"/>
            <a:ext cx="1562397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5" y="1543918"/>
            <a:ext cx="3425162" cy="48941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7A418F-2040-5E33-1A77-F29C6F69D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36" y="1827619"/>
            <a:ext cx="5830114" cy="434400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247AFA-B5AE-2E41-67D2-B3722E42072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4285407" y="3990975"/>
            <a:ext cx="949929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700"/>
          <a:stretch/>
        </p:blipFill>
        <p:spPr>
          <a:xfrm>
            <a:off x="2071049" y="3469746"/>
            <a:ext cx="1667624" cy="10424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443EDD-5C0F-3321-8F59-4F44EB1F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91" y="1661037"/>
            <a:ext cx="4744879" cy="4659873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2E7C6D0-AEC7-1EFB-7279-CCFDD3FBEC02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3738673" y="3990974"/>
            <a:ext cx="1963718" cy="0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352849-585F-CBB0-3C3F-6541D1192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8" y="2761189"/>
            <a:ext cx="3315163" cy="1524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5EFEBA-58AF-452D-190E-AABA2CE35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" y="1979019"/>
            <a:ext cx="4167853" cy="30885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43D7A7C-81C3-AD81-669D-FD0B9A043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99" y="1654999"/>
            <a:ext cx="2573311" cy="36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73" y="1442890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98" y="835090"/>
            <a:ext cx="5420481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84FD87-C89D-D694-FE2D-881AFE7CA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872"/>
          <a:stretch/>
        </p:blipFill>
        <p:spPr>
          <a:xfrm>
            <a:off x="7411636" y="2601065"/>
            <a:ext cx="4439270" cy="3842935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3C54BE59-2D42-B9B1-EEB3-D381D20FA43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238500" y="4522533"/>
            <a:ext cx="4173136" cy="1621092"/>
          </a:xfrm>
          <a:prstGeom prst="bentConnector3">
            <a:avLst>
              <a:gd name="adj1" fmla="val 89943"/>
            </a:avLst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07" y="4538823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286" y="471507"/>
            <a:ext cx="5077838" cy="2267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190C65-CB96-C1E1-6AE3-F4783E62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2" y="442330"/>
            <a:ext cx="5830114" cy="337232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2AA3CC-2703-B25F-4FB5-2E25E6A868E6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6236006" y="1605140"/>
            <a:ext cx="787280" cy="523351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CA15B-43BD-8987-C233-E2E16A09EFF0}"/>
              </a:ext>
            </a:extLst>
          </p:cNvPr>
          <p:cNvSpPr txBox="1"/>
          <p:nvPr/>
        </p:nvSpPr>
        <p:spPr>
          <a:xfrm>
            <a:off x="2723588" y="2413337"/>
            <a:ext cx="6734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Futurs ajouts du projet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Parcours visé après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Éléments appris lors de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Modules appréciés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4"/>
            <a:chOff x="924443" y="2463376"/>
            <a:chExt cx="7010050" cy="1820178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2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932" y="2110762"/>
            <a:ext cx="10232136" cy="335927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863774" y="203775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0031" y="4351593"/>
            <a:ext cx="3812576" cy="19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60EA0-E803-7D6B-825F-764DC18C0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7451" y="2371234"/>
            <a:ext cx="3437736" cy="21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Matrice SWOT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9B6CD9-E5B3-000A-89A8-5720A9C1C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168" y="2458042"/>
            <a:ext cx="7419016" cy="32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2351</TotalTime>
  <Words>420</Words>
  <Application>Microsoft Office PowerPoint</Application>
  <PresentationFormat>Grand écran</PresentationFormat>
  <Paragraphs>140</Paragraphs>
  <Slides>26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Cahier des charges - Matrice SWOT</vt:lpstr>
      <vt:lpstr>Maquettage - Zoning</vt:lpstr>
      <vt:lpstr>Maquettage  - Wireframe</vt:lpstr>
      <vt:lpstr>Maquettage - Mockup</vt:lpstr>
      <vt:lpstr>UML</vt:lpstr>
      <vt:lpstr>MCD/MLD</vt:lpstr>
      <vt:lpstr>Back-End Initialisation</vt:lpstr>
      <vt:lpstr>Présentation PowerPoint</vt:lpstr>
      <vt:lpstr>Back-End Inscription BDD</vt:lpstr>
      <vt:lpstr>Back-End Connexion BDD</vt:lpstr>
      <vt:lpstr>Front-End HTML</vt:lpstr>
      <vt:lpstr>Front-End CSS</vt:lpstr>
      <vt:lpstr>Front-End CSS</vt:lpstr>
      <vt:lpstr>Front-End JavaScript</vt:lpstr>
      <vt:lpstr>Front-End JavaScript</vt:lpstr>
      <vt:lpstr>Front-End JavaScript</vt:lpstr>
      <vt:lpstr>Front-End JavaScript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139</cp:revision>
  <dcterms:created xsi:type="dcterms:W3CDTF">2023-08-28T16:20:29Z</dcterms:created>
  <dcterms:modified xsi:type="dcterms:W3CDTF">2024-01-31T15:15:57Z</dcterms:modified>
</cp:coreProperties>
</file>